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2C6995-AC5F-4F08-94EF-F40E806BE29B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81D5D-405A-4D19-86FE-EFB2D4ABA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2C6995-AC5F-4F08-94EF-F40E806BE29B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81D5D-405A-4D19-86FE-EFB2D4ABA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2C6995-AC5F-4F08-94EF-F40E806BE29B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81D5D-405A-4D19-86FE-EFB2D4ABA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2C6995-AC5F-4F08-94EF-F40E806BE29B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81D5D-405A-4D19-86FE-EFB2D4ABA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2C6995-AC5F-4F08-94EF-F40E806BE29B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81D5D-405A-4D19-86FE-EFB2D4ABA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2C6995-AC5F-4F08-94EF-F40E806BE29B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81D5D-405A-4D19-86FE-EFB2D4ABA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2C6995-AC5F-4F08-94EF-F40E806BE29B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81D5D-405A-4D19-86FE-EFB2D4ABA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2C6995-AC5F-4F08-94EF-F40E806BE29B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81D5D-405A-4D19-86FE-EFB2D4ABA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2C6995-AC5F-4F08-94EF-F40E806BE29B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81D5D-405A-4D19-86FE-EFB2D4ABA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2C6995-AC5F-4F08-94EF-F40E806BE29B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81D5D-405A-4D19-86FE-EFB2D4ABA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2C6995-AC5F-4F08-94EF-F40E806BE29B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81D5D-405A-4D19-86FE-EFB2D4ABA26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42C6995-AC5F-4F08-94EF-F40E806BE29B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7E81D5D-405A-4D19-86FE-EFB2D4ABA26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14400"/>
            <a:ext cx="7772400" cy="1828800"/>
          </a:xfrm>
        </p:spPr>
        <p:txBody>
          <a:bodyPr/>
          <a:lstStyle/>
          <a:p>
            <a:pPr algn="ctr"/>
            <a:r>
              <a:rPr lang="en-US" dirty="0" smtClean="0"/>
              <a:t>Absorption and Emission Spectra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8" name="Picture 4" descr="http://ts4.mm.bing.net/th?id=H.4600362192537935&amp;w=172&amp;h=188&amp;c=7&amp;rs=1&amp;url=http%3a%2f%2fwww.findabout.net%2fjoseph-von-fraunhofer.html&amp;pid=1.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276600"/>
            <a:ext cx="244002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888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Emission Spectra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Displayed when an element is heated</a:t>
            </a:r>
          </a:p>
          <a:p>
            <a:r>
              <a:rPr lang="en-US" dirty="0" smtClean="0"/>
              <a:t>Happens when electrons are excited and emits energy in form of photon</a:t>
            </a:r>
            <a:endParaRPr lang="en-US" dirty="0"/>
          </a:p>
        </p:txBody>
      </p:sp>
      <p:pic>
        <p:nvPicPr>
          <p:cNvPr id="2050" name="Picture 2" descr="http://www.colorado.edu/physics/2000/quantumzone/images/fi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472" y="2362200"/>
            <a:ext cx="7401465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0433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Absorption Spectra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Displayed when light is shined behind the an element</a:t>
            </a:r>
          </a:p>
          <a:p>
            <a:r>
              <a:rPr lang="en-US" dirty="0" smtClean="0"/>
              <a:t>Happens when electrons of an element absorb certain frequencies of light</a:t>
            </a:r>
          </a:p>
          <a:p>
            <a:endParaRPr lang="en-US" dirty="0"/>
          </a:p>
        </p:txBody>
      </p:sp>
      <p:pic>
        <p:nvPicPr>
          <p:cNvPr id="3074" name="Picture 2" descr="http://www.colorado.edu/physics/2000/quantumzone/images/fi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048000"/>
            <a:ext cx="6400800" cy="1713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4900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Importance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Each element has a unique Emission and Absorption Spectra</a:t>
            </a:r>
          </a:p>
          <a:p>
            <a:endParaRPr lang="en-US" sz="2400" dirty="0" smtClean="0"/>
          </a:p>
          <a:p>
            <a:r>
              <a:rPr lang="en-US" sz="2400" dirty="0" smtClean="0"/>
              <a:t>The bright lines of an element’s Emission spectra corresponds exactly at the same place as the dark lines of absorption spectra. </a:t>
            </a:r>
          </a:p>
        </p:txBody>
      </p:sp>
      <p:pic>
        <p:nvPicPr>
          <p:cNvPr id="4098" name="Picture 2" descr="http://www.astronomyknowhow.com/pics-res/hydrogen-spect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971801"/>
            <a:ext cx="45720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66538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</TotalTime>
  <Words>78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Aspect</vt:lpstr>
      <vt:lpstr>Absorption and Emission Spectra</vt:lpstr>
      <vt:lpstr>Emission Spectra</vt:lpstr>
      <vt:lpstr>Absorption Spectra</vt:lpstr>
      <vt:lpstr>Importance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Absorption and Emission Spectra</dc:title>
  <dc:creator>vci</dc:creator>
  <cp:lastModifiedBy>vci</cp:lastModifiedBy>
  <cp:revision>1</cp:revision>
  <dcterms:created xsi:type="dcterms:W3CDTF">2014-02-03T16:58:24Z</dcterms:created>
  <dcterms:modified xsi:type="dcterms:W3CDTF">2014-02-03T17:07:26Z</dcterms:modified>
</cp:coreProperties>
</file>